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30.09.2024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t>
            </a:r>
            <a:r>
              <a:rPr lang="de-DE" altLang="de-DE" dirty="0" smtClean="0">
                <a:latin typeface="Arial" panose="020B0604020202020204" pitchFamily="34" charset="0"/>
                <a:cs typeface="Arial" panose="020B0604020202020204" pitchFamily="34" charset="0"/>
                <a:sym typeface="Wingdings" panose="05000000000000000000" pitchFamily="2" charset="2"/>
              </a:rPr>
              <a:t>im Anschluss </a:t>
            </a:r>
            <a:r>
              <a:rPr lang="de-DE" altLang="de-DE" dirty="0">
                <a:latin typeface="Arial" panose="020B0604020202020204" pitchFamily="34" charset="0"/>
                <a:cs typeface="Arial" panose="020B0604020202020204" pitchFamily="34" charset="0"/>
                <a:sym typeface="Wingdings" panose="05000000000000000000" pitchFamily="2" charset="2"/>
              </a:rPr>
              <a:t>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30. September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Montag, 30.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Montag, 30.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Montag, 30. September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Montag, 30. September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Montag, 30.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Montag, 30. September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Montag, 30. September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Montag, 30. September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Montag, 30.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Montag, 30. September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Montag, 30. September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Montag, 30. September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a:t>
            </a:r>
            <a:r>
              <a:rPr lang="de-DE" altLang="de-DE" sz="1200" b="1" dirty="0" smtClean="0">
                <a:solidFill>
                  <a:srgbClr val="244894"/>
                </a:solidFill>
              </a:rPr>
              <a:t>Ministerium für Kultus, Bildung und Chancen</a:t>
            </a:r>
            <a:endParaRPr lang="de-DE" altLang="de-DE" sz="1200" b="1" dirty="0">
              <a:solidFill>
                <a:srgbClr val="244894"/>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30. September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30. September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a:t>
            </a:r>
            <a:r>
              <a:rPr lang="de-DE" dirty="0" smtClean="0"/>
              <a:t>Ministerium für Kultus, Bildung und Chancen</a:t>
            </a:r>
            <a:endParaRPr lang="de-DE" dirty="0"/>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30. September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30. September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30. September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30. September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30. September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30. September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30. September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30. September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a:t>
            </a:r>
            <a:r>
              <a:rPr lang="de-DE" altLang="de-DE" sz="2000" smtClean="0">
                <a:solidFill>
                  <a:schemeClr val="accent6">
                    <a:lumMod val="75000"/>
                  </a:schemeClr>
                </a:solidFill>
                <a:cs typeface="Arial" panose="020B0604020202020204" pitchFamily="34" charset="0"/>
              </a:rPr>
              <a:t>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30. September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Schwab, Eleonore</cp:lastModifiedBy>
  <cp:revision>443</cp:revision>
  <cp:lastPrinted>2017-11-03T12:15:33Z</cp:lastPrinted>
  <dcterms:created xsi:type="dcterms:W3CDTF">2004-08-18T22:53:42Z</dcterms:created>
  <dcterms:modified xsi:type="dcterms:W3CDTF">2024-09-30T12:06:53Z</dcterms:modified>
</cp:coreProperties>
</file>