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9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nri-dunant-grundschule.d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E690E-F7E9-4F19-BF20-1DEAF75B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19" y="10"/>
            <a:ext cx="1219196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0C296-2B1B-4589-84EA-239D878496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175" y="2279176"/>
            <a:ext cx="5199894" cy="25856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16CDD-17C3-4207-B710-07C4A87C5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400" dirty="0"/>
              <a:t>Das braucht Ihr Kind </a:t>
            </a:r>
            <a:br>
              <a:rPr lang="de-DE" sz="3400" dirty="0"/>
            </a:br>
            <a:r>
              <a:rPr lang="de-DE" sz="3400" dirty="0"/>
              <a:t>für das erste Schuljahr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D04ED9-EA7A-4325-8195-43FC24265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161" y="4155083"/>
            <a:ext cx="4746014" cy="55339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endParaRPr lang="de-DE" sz="400" dirty="0"/>
          </a:p>
          <a:p>
            <a:pPr>
              <a:lnSpc>
                <a:spcPct val="140000"/>
              </a:lnSpc>
            </a:pPr>
            <a:r>
              <a:rPr lang="de-DE" sz="6400" dirty="0"/>
              <a:t>Henri – Dunant - Schule</a:t>
            </a:r>
          </a:p>
          <a:p>
            <a:pPr>
              <a:lnSpc>
                <a:spcPct val="140000"/>
              </a:lnSpc>
            </a:pPr>
            <a:r>
              <a:rPr lang="de-DE" sz="400" dirty="0"/>
              <a:t>Schulmaterialien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D339A-0D5C-435F-B70C-6498DB974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552" y="3022005"/>
            <a:ext cx="12161561" cy="1033163"/>
            <a:chOff x="23552" y="3022005"/>
            <a:chExt cx="12161561" cy="10331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1D7864D-9CC0-4345-A8ED-01EEC9C57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F9F23CAB-0676-4AC7-8CA8-7B5BF73E27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EB1A7EF0-FD1E-4431-AA12-061658B276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98ABF759-8FA6-48D5-B872-D9CEECD39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92676367-B42C-46BC-BF52-A543723C2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F96083BD-2E2F-43C1-B5B8-90A19ECB2F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36D49EC8-F959-4206-9496-81C1FCE950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F6E9CB87-8280-47D0-88C8-BAC285D5DE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38207A8D-8E7E-463D-9992-9844A7808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7">
              <a:extLst>
                <a:ext uri="{FF2B5EF4-FFF2-40B4-BE49-F238E27FC236}">
                  <a16:creationId xmlns:a16="http://schemas.microsoft.com/office/drawing/2014/main" id="{7BA77B91-9626-4DFA-A5D2-86BE3EAC8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3">
              <a:extLst>
                <a:ext uri="{FF2B5EF4-FFF2-40B4-BE49-F238E27FC236}">
                  <a16:creationId xmlns:a16="http://schemas.microsoft.com/office/drawing/2014/main" id="{034D50E5-CC96-47EA-909D-9CC6ABA24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92A5ABF9-C9AB-440A-9046-57769BAA7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20CCFA26-8B22-4B64-A21B-01B13BE5B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7034E999-C5DC-41C3-93CF-5AA4288924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1A197C36-622D-4B69-91BB-4C6D3D209E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2B41BCF4-897C-4C73-A9C9-92A909F18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5">
              <a:extLst>
                <a:ext uri="{FF2B5EF4-FFF2-40B4-BE49-F238E27FC236}">
                  <a16:creationId xmlns:a16="http://schemas.microsoft.com/office/drawing/2014/main" id="{406FB574-90F0-417D-ABCD-95DDE91A2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6">
              <a:extLst>
                <a:ext uri="{FF2B5EF4-FFF2-40B4-BE49-F238E27FC236}">
                  <a16:creationId xmlns:a16="http://schemas.microsoft.com/office/drawing/2014/main" id="{943DBA82-CBF2-40C6-A535-C02BA2F1E7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4">
              <a:extLst>
                <a:ext uri="{FF2B5EF4-FFF2-40B4-BE49-F238E27FC236}">
                  <a16:creationId xmlns:a16="http://schemas.microsoft.com/office/drawing/2014/main" id="{5A1CC399-638B-44DB-80A7-401D797A9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0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450E2-55F1-417E-A4CC-5AD81C7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haroni" panose="02010803020104030203" pitchFamily="2" charset="-79"/>
                <a:cs typeface="Aharoni" panose="02010803020104030203" pitchFamily="2" charset="-79"/>
              </a:rPr>
              <a:t>Schulranzen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55EE538-22E8-4EB8-BBEA-89D297ADA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01" y="1613821"/>
            <a:ext cx="6743674" cy="4487608"/>
          </a:xfrm>
        </p:spPr>
      </p:pic>
    </p:spTree>
    <p:extLst>
      <p:ext uri="{BB962C8B-B14F-4D97-AF65-F5344CB8AC3E}">
        <p14:creationId xmlns:p14="http://schemas.microsoft.com/office/powerpoint/2010/main" val="36269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189C91-2D7A-47D3-9B26-5A9DAE18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de-DE" dirty="0"/>
              <a:t> Mäppchen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24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D9668C-A260-49BD-B86A-D337391B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Radiergummi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Lernbleistifte</a:t>
            </a:r>
            <a:r>
              <a:rPr lang="en-US" dirty="0"/>
              <a:t> (dick)</a:t>
            </a:r>
          </a:p>
          <a:p>
            <a:r>
              <a:rPr lang="en-US" dirty="0" err="1"/>
              <a:t>Buntstifte</a:t>
            </a:r>
            <a:endParaRPr lang="en-US" dirty="0"/>
          </a:p>
          <a:p>
            <a:r>
              <a:rPr lang="en-US" dirty="0" err="1"/>
              <a:t>Kleines</a:t>
            </a:r>
            <a:r>
              <a:rPr lang="en-US" dirty="0"/>
              <a:t> Lineal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68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2BAD6FE-6C0E-46AC-9604-74CC125E9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r="1" b="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B0BA74-2DF9-473C-B299-AC0EC8013D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9" y="2862369"/>
            <a:ext cx="1343033" cy="700713"/>
          </a:xfrm>
          <a:prstGeom prst="rect">
            <a:avLst/>
          </a:prstGeom>
        </p:spPr>
      </p:pic>
      <p:pic>
        <p:nvPicPr>
          <p:cNvPr id="17" name="Grafik 16" descr="Ein Bild, das Text, Schreibgerät, Briefpapier, Bleistift enthält.&#10;&#10;Automatisch generierte Beschreibung">
            <a:extLst>
              <a:ext uri="{FF2B5EF4-FFF2-40B4-BE49-F238E27FC236}">
                <a16:creationId xmlns:a16="http://schemas.microsoft.com/office/drawing/2014/main" id="{49762440-8D79-4485-8543-981404324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7" r="29996"/>
          <a:stretch/>
        </p:blipFill>
        <p:spPr>
          <a:xfrm rot="1416235">
            <a:off x="4282919" y="2094282"/>
            <a:ext cx="588696" cy="2455185"/>
          </a:xfrm>
          <a:prstGeom prst="rect">
            <a:avLst/>
          </a:prstGeom>
        </p:spPr>
      </p:pic>
      <p:pic>
        <p:nvPicPr>
          <p:cNvPr id="22" name="Grafik 21" descr="Ein Bild, das Briefpapier, Schreibgerät, Bleistift enthält.&#10;&#10;Automatisch generierte Beschreibung">
            <a:extLst>
              <a:ext uri="{FF2B5EF4-FFF2-40B4-BE49-F238E27FC236}">
                <a16:creationId xmlns:a16="http://schemas.microsoft.com/office/drawing/2014/main" id="{AF8E2959-0827-4177-B487-191F21F2E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3" y="4006110"/>
            <a:ext cx="1343034" cy="1343034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5252142F-2E49-43C2-A759-0523F2888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64" y="5183723"/>
            <a:ext cx="1852613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189C91-2D7A-47D3-9B26-5A9DAE18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de-DE" dirty="0"/>
              <a:t> Schlampermäppchen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24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D9668C-A260-49BD-B86A-D337391B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74344"/>
            <a:ext cx="5009643" cy="3197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Klebestift</a:t>
            </a:r>
            <a:endParaRPr lang="en-US" dirty="0"/>
          </a:p>
          <a:p>
            <a:r>
              <a:rPr lang="en-US" dirty="0" err="1" smtClean="0"/>
              <a:t>Dosenspitzer</a:t>
            </a:r>
            <a:endParaRPr lang="en-US" dirty="0"/>
          </a:p>
          <a:p>
            <a:r>
              <a:rPr lang="en-US" dirty="0" err="1"/>
              <a:t>Schere</a:t>
            </a:r>
            <a:endParaRPr lang="en-US" dirty="0"/>
          </a:p>
          <a:p>
            <a:r>
              <a:rPr lang="en-US" dirty="0" err="1"/>
              <a:t>Radiergummi</a:t>
            </a:r>
            <a:endParaRPr lang="en-US" dirty="0"/>
          </a:p>
          <a:p>
            <a:r>
              <a:rPr lang="en-US" dirty="0" err="1"/>
              <a:t>Ersatzbleistift</a:t>
            </a:r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68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Grafik 3" descr="Ein Bild, das Schere, Paar, drinnen, Werkzeug enthält.&#10;&#10;Automatisch generierte Beschreibung">
            <a:extLst>
              <a:ext uri="{FF2B5EF4-FFF2-40B4-BE49-F238E27FC236}">
                <a16:creationId xmlns:a16="http://schemas.microsoft.com/office/drawing/2014/main" id="{9BEDD1AF-879C-4F04-BFF3-C0BCA7D2B5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08" y="4062897"/>
            <a:ext cx="1499625" cy="8176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B74CE0-768A-4782-8F01-256EDA27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79" y="2406659"/>
            <a:ext cx="1441835" cy="10431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3DD7C0-7B51-4DC8-9CA8-1514A7E49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93" y="2816875"/>
            <a:ext cx="1115354" cy="1115354"/>
          </a:xfrm>
          <a:prstGeom prst="rect">
            <a:avLst/>
          </a:prstGeom>
        </p:spPr>
      </p:pic>
      <p:pic>
        <p:nvPicPr>
          <p:cNvPr id="10" name="Grafik 9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5206FA7-67C4-4DB2-8E7C-2D5B24613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4" y="1114784"/>
            <a:ext cx="5136031" cy="51360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95C77A5-A0C7-4870-8F45-A6B92BBEB7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94" y="4908792"/>
            <a:ext cx="1978073" cy="103203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FC9E60E-76E3-42A4-BE26-1810D5E50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24" y="4913062"/>
            <a:ext cx="1375439" cy="9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E00CD-4060-4AAE-923B-1582A021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den Kunstunterricht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013C4-70F3-4BB5-AD2C-A767DCB3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448" y="1779270"/>
            <a:ext cx="9634011" cy="4351338"/>
          </a:xfrm>
        </p:spPr>
        <p:txBody>
          <a:bodyPr>
            <a:normAutofit/>
          </a:bodyPr>
          <a:lstStyle/>
          <a:p>
            <a:r>
              <a:rPr lang="de-DE" dirty="0"/>
              <a:t>Zeichenmappe Din A3</a:t>
            </a:r>
          </a:p>
          <a:p>
            <a:r>
              <a:rPr lang="de-DE" dirty="0"/>
              <a:t>Wasserfarbkasten (bitte auf eine Marke achten)</a:t>
            </a:r>
          </a:p>
          <a:p>
            <a:r>
              <a:rPr lang="de-DE" dirty="0"/>
              <a:t>Borstenpinsel in den Größen 6, 10, 16 (gerne auch ein Set)</a:t>
            </a:r>
          </a:p>
          <a:p>
            <a:r>
              <a:rPr lang="de-DE" dirty="0"/>
              <a:t>Malkittel oder altes </a:t>
            </a:r>
            <a:r>
              <a:rPr lang="de-DE" dirty="0" smtClean="0"/>
              <a:t>Hemd/T-Shirt   </a:t>
            </a:r>
            <a:endParaRPr lang="de-DE" dirty="0"/>
          </a:p>
          <a:p>
            <a:r>
              <a:rPr lang="de-DE" dirty="0" smtClean="0"/>
              <a:t>Wasserbecher    </a:t>
            </a:r>
            <a:endParaRPr lang="de-DE" dirty="0"/>
          </a:p>
          <a:p>
            <a:r>
              <a:rPr lang="de-DE" dirty="0" smtClean="0"/>
              <a:t>Wachsmalstifte</a:t>
            </a:r>
          </a:p>
          <a:p>
            <a:r>
              <a:rPr lang="de-DE" dirty="0" smtClean="0"/>
              <a:t>Filzstifte</a:t>
            </a:r>
            <a:endParaRPr lang="de-DE" dirty="0"/>
          </a:p>
          <a:p>
            <a:endParaRPr lang="de-DE" dirty="0"/>
          </a:p>
        </p:txBody>
      </p:sp>
      <p:pic>
        <p:nvPicPr>
          <p:cNvPr id="1030" name="Picture 6" descr="Quellbild anzeigen">
            <a:extLst>
              <a:ext uri="{FF2B5EF4-FFF2-40B4-BE49-F238E27FC236}">
                <a16:creationId xmlns:a16="http://schemas.microsoft.com/office/drawing/2014/main" id="{7B690A07-49AB-4A4E-915F-94AA095A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3534">
            <a:off x="7615999" y="444637"/>
            <a:ext cx="1407718" cy="14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4900211-400F-478D-8B8F-E1F16832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22" y="1141387"/>
            <a:ext cx="2065411" cy="20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9A13526-D2AA-44E6-9055-B0558E68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2" y="2046673"/>
            <a:ext cx="1428750" cy="14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ellbild anzeigen">
            <a:extLst>
              <a:ext uri="{FF2B5EF4-FFF2-40B4-BE49-F238E27FC236}">
                <a16:creationId xmlns:a16="http://schemas.microsoft.com/office/drawing/2014/main" id="{7601E752-1861-43B0-8FF6-E8BCE021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56" y="3452321"/>
            <a:ext cx="2371725" cy="15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Quellbild anzeigen">
            <a:extLst>
              <a:ext uri="{FF2B5EF4-FFF2-40B4-BE49-F238E27FC236}">
                <a16:creationId xmlns:a16="http://schemas.microsoft.com/office/drawing/2014/main" id="{C9D168C5-DF83-4A9D-8466-712653D70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38" y="4433451"/>
            <a:ext cx="1146612" cy="1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Quellbild anzeigen">
            <a:extLst>
              <a:ext uri="{FF2B5EF4-FFF2-40B4-BE49-F238E27FC236}">
                <a16:creationId xmlns:a16="http://schemas.microsoft.com/office/drawing/2014/main" id="{8BD5556C-55AD-4CB9-BB34-12E23D1C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83" y="5004671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ilzstifte in Regenbogenfarben 11688989 Stock-Photo bei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Filzstifte in Regenbogenfarben 11688989 Stock-Photo bei Vecteez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Picture 2" descr="Filzstifte in Regenbogenfarben 11688989 Stock-Photo bei Vecteezy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01" y="3965171"/>
            <a:ext cx="1685081" cy="11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BA2DD-87FC-4004-A5AF-7FAF385A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den Sportunterricht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28269-C601-426B-AFEB-7424BF5A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Turnbeutel</a:t>
            </a:r>
          </a:p>
          <a:p>
            <a:r>
              <a:rPr lang="de-DE" dirty="0"/>
              <a:t>Turnschuhe für die Halle mit heller Sohle (gerne mit Klettverschluss)</a:t>
            </a:r>
          </a:p>
          <a:p>
            <a:r>
              <a:rPr lang="de-DE" dirty="0"/>
              <a:t>T-Shirt</a:t>
            </a:r>
          </a:p>
          <a:p>
            <a:r>
              <a:rPr lang="de-DE" dirty="0"/>
              <a:t>Turnhose</a:t>
            </a:r>
          </a:p>
          <a:p>
            <a:endParaRPr lang="de-DE" dirty="0"/>
          </a:p>
        </p:txBody>
      </p:sp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97963076-7141-48D1-9D26-E48B217D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2" y="3240405"/>
            <a:ext cx="31146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llbild anzeigen">
            <a:extLst>
              <a:ext uri="{FF2B5EF4-FFF2-40B4-BE49-F238E27FC236}">
                <a16:creationId xmlns:a16="http://schemas.microsoft.com/office/drawing/2014/main" id="{F9AEE009-E42F-4E43-B1EC-8BB71499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75" y="3828924"/>
            <a:ext cx="2073400" cy="17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llbild anzeigen">
            <a:extLst>
              <a:ext uri="{FF2B5EF4-FFF2-40B4-BE49-F238E27FC236}">
                <a16:creationId xmlns:a16="http://schemas.microsoft.com/office/drawing/2014/main" id="{210E048A-EE0C-4C32-BB41-CC084768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47" y="3013557"/>
            <a:ext cx="2413986" cy="21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llbild anzeigen">
            <a:extLst>
              <a:ext uri="{FF2B5EF4-FFF2-40B4-BE49-F238E27FC236}">
                <a16:creationId xmlns:a16="http://schemas.microsoft.com/office/drawing/2014/main" id="{017CEE71-0793-4246-8783-4A9EBF7F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47" y="5160065"/>
            <a:ext cx="2291019" cy="15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BA2DD-87FC-4004-A5AF-7FAF385A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28269-C601-426B-AFEB-7424BF5AF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31" y="1529542"/>
            <a:ext cx="10030529" cy="510401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Schnellhefter in den Farben rot, grün, gelb, blau, weiß, orange, lila</a:t>
            </a:r>
          </a:p>
          <a:p>
            <a:r>
              <a:rPr lang="de-DE" dirty="0"/>
              <a:t>Postmappe </a:t>
            </a:r>
            <a:r>
              <a:rPr lang="de-DE" dirty="0" err="1"/>
              <a:t>DinA</a:t>
            </a:r>
            <a:r>
              <a:rPr lang="de-DE" dirty="0"/>
              <a:t> 4</a:t>
            </a:r>
          </a:p>
          <a:p>
            <a:r>
              <a:rPr lang="de-DE" dirty="0"/>
              <a:t>Hausschuhe</a:t>
            </a:r>
          </a:p>
          <a:p>
            <a:r>
              <a:rPr lang="de-DE" dirty="0" err="1"/>
              <a:t>Brotbox</a:t>
            </a:r>
            <a:r>
              <a:rPr lang="de-DE" dirty="0"/>
              <a:t> (bitte mit gesundem Frühstück)</a:t>
            </a:r>
          </a:p>
          <a:p>
            <a:r>
              <a:rPr lang="de-DE" dirty="0"/>
              <a:t>Auslaufsichere Flasche mit Wasser oder Tee</a:t>
            </a:r>
          </a:p>
          <a:p>
            <a:r>
              <a:rPr lang="de-DE" dirty="0" smtClean="0"/>
              <a:t>Taschentücher</a:t>
            </a:r>
          </a:p>
          <a:p>
            <a:r>
              <a:rPr lang="de-DE" dirty="0" smtClean="0"/>
              <a:t>Stehsammler aus Plastik oder Holz</a:t>
            </a:r>
          </a:p>
          <a:p>
            <a:r>
              <a:rPr lang="de-DE" dirty="0" smtClean="0"/>
              <a:t>Bitte geben Sie Ihrem Kind im Laufe der ersten beiden Schulwochen</a:t>
            </a:r>
          </a:p>
          <a:p>
            <a:pPr marL="0" indent="0">
              <a:buNone/>
            </a:pPr>
            <a:r>
              <a:rPr lang="de-DE" dirty="0" smtClean="0"/>
              <a:t>    50 Euro für die Klassenkasse mit!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3074" name="Picture 2" descr="Quellbild anzeigen">
            <a:extLst>
              <a:ext uri="{FF2B5EF4-FFF2-40B4-BE49-F238E27FC236}">
                <a16:creationId xmlns:a16="http://schemas.microsoft.com/office/drawing/2014/main" id="{C510E7C0-5875-43E3-9736-0E77E67D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389" y="229844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ellbild anzeigen">
            <a:extLst>
              <a:ext uri="{FF2B5EF4-FFF2-40B4-BE49-F238E27FC236}">
                <a16:creationId xmlns:a16="http://schemas.microsoft.com/office/drawing/2014/main" id="{ABD05F56-436A-4495-853F-BF08961C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2817495"/>
            <a:ext cx="1802130" cy="18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ellbild anzeigen">
            <a:extLst>
              <a:ext uri="{FF2B5EF4-FFF2-40B4-BE49-F238E27FC236}">
                <a16:creationId xmlns:a16="http://schemas.microsoft.com/office/drawing/2014/main" id="{0BE40498-C9B3-4131-A176-360FEF8D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1" y="2223495"/>
            <a:ext cx="2556444" cy="17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ellbild anzeigen">
            <a:extLst>
              <a:ext uri="{FF2B5EF4-FFF2-40B4-BE49-F238E27FC236}">
                <a16:creationId xmlns:a16="http://schemas.microsoft.com/office/drawing/2014/main" id="{5A89844C-9D47-4ACD-8CEE-5C0D5AB8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91" y="4228359"/>
            <a:ext cx="1667863" cy="11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Quellbild anzeigen">
            <a:extLst>
              <a:ext uri="{FF2B5EF4-FFF2-40B4-BE49-F238E27FC236}">
                <a16:creationId xmlns:a16="http://schemas.microsoft.com/office/drawing/2014/main" id="{31B048B6-7CC4-4C28-88ED-00DAE2B1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95" y="2320773"/>
            <a:ext cx="1293411" cy="9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BS Stehsammler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259" y="5064718"/>
            <a:ext cx="1135592" cy="10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F3439-30DD-4182-96B7-4D6961928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Bitte alle Sachen beschriften!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644982-A3A9-4882-9687-7CF44271F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Viele Kinder erkennen ihre eigenen Sachen sonst nicht!</a:t>
            </a:r>
          </a:p>
        </p:txBody>
      </p:sp>
    </p:spTree>
    <p:extLst>
      <p:ext uri="{BB962C8B-B14F-4D97-AF65-F5344CB8AC3E}">
        <p14:creationId xmlns:p14="http://schemas.microsoft.com/office/powerpoint/2010/main" val="16149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zstifte in Regenbogenfarben 11688989 Stock-Photo bei Vecteezy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9" y="-1194859"/>
            <a:ext cx="1965323" cy="13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D172CD9-99E4-40BF-B609-DEEF445B8477}"/>
              </a:ext>
            </a:extLst>
          </p:cNvPr>
          <p:cNvSpPr txBox="1">
            <a:spLocks/>
          </p:cNvSpPr>
          <p:nvPr/>
        </p:nvSpPr>
        <p:spPr>
          <a:xfrm>
            <a:off x="1346200" y="1117600"/>
            <a:ext cx="8542867" cy="5493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>Eine Liste mit den Materialien bekommen Sie natürlich!</a:t>
            </a:r>
            <a:br>
              <a:rPr lang="de-DE" sz="3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latin typeface="+mn-lt"/>
                <a:hlinkClick r:id="rId3"/>
              </a:rPr>
              <a:t>www.henri-dunant-grundschule.de</a:t>
            </a:r>
            <a:r>
              <a:rPr lang="de-DE" sz="3200" dirty="0" smtClean="0">
                <a:latin typeface="+mn-lt"/>
              </a:rPr>
              <a:t/>
            </a:r>
            <a:br>
              <a:rPr lang="de-DE" sz="3200" dirty="0" smtClean="0">
                <a:latin typeface="+mn-lt"/>
              </a:rPr>
            </a:br>
            <a:r>
              <a:rPr lang="de-DE" sz="3200" dirty="0" smtClean="0">
                <a:latin typeface="+mn-lt"/>
              </a:rPr>
              <a:t/>
            </a:r>
            <a:br>
              <a:rPr lang="de-DE" sz="3200" dirty="0" smtClean="0">
                <a:latin typeface="+mn-lt"/>
              </a:rPr>
            </a:br>
            <a:endParaRPr lang="de-D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8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hemianVTI">
  <a:themeElements>
    <a:clrScheme name="AnalogousFromRegularSeedRightStep">
      <a:dk1>
        <a:srgbClr val="000000"/>
      </a:dk1>
      <a:lt1>
        <a:srgbClr val="FFFFFF"/>
      </a:lt1>
      <a:dk2>
        <a:srgbClr val="31201C"/>
      </a:dk2>
      <a:lt2>
        <a:srgbClr val="F3F0F0"/>
      </a:lt2>
      <a:accent1>
        <a:srgbClr val="20B2B6"/>
      </a:accent1>
      <a:accent2>
        <a:srgbClr val="1781D5"/>
      </a:accent2>
      <a:accent3>
        <a:srgbClr val="2944E7"/>
      </a:accent3>
      <a:accent4>
        <a:srgbClr val="5928D8"/>
      </a:accent4>
      <a:accent5>
        <a:srgbClr val="AC29E7"/>
      </a:accent5>
      <a:accent6>
        <a:srgbClr val="D517C0"/>
      </a:accent6>
      <a:hlink>
        <a:srgbClr val="BF423F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Breitbild</PresentationFormat>
  <Paragraphs>47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Aharoni</vt:lpstr>
      <vt:lpstr>Arial</vt:lpstr>
      <vt:lpstr>Avenir Next LT Pro</vt:lpstr>
      <vt:lpstr>Modern Love</vt:lpstr>
      <vt:lpstr>BohemianVTI</vt:lpstr>
      <vt:lpstr>Das braucht Ihr Kind  für das erste Schuljahr</vt:lpstr>
      <vt:lpstr>Schulranzen</vt:lpstr>
      <vt:lpstr> Mäppchen</vt:lpstr>
      <vt:lpstr> Schlampermäppchen</vt:lpstr>
      <vt:lpstr>Für den Kunstunterricht</vt:lpstr>
      <vt:lpstr>Für den Sportunterricht</vt:lpstr>
      <vt:lpstr>Sonstiges</vt:lpstr>
      <vt:lpstr>Bitte alle Sachen beschriften!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 Mensinger</dc:creator>
  <cp:lastModifiedBy>Grünenwald, Ulrich</cp:lastModifiedBy>
  <cp:revision>20</cp:revision>
  <dcterms:created xsi:type="dcterms:W3CDTF">2021-05-13T09:15:41Z</dcterms:created>
  <dcterms:modified xsi:type="dcterms:W3CDTF">2024-06-06T11:55:54Z</dcterms:modified>
</cp:coreProperties>
</file>